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524000" cy="2032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1270000" cy="254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X1</a:t>
            </a:r>
          </a:p>
        </p:txBody>
      </p:sp>
      <p:sp>
        <p:nvSpPr>
          <p:cNvPr id="4" name=""/>
          <p:cNvSpPr/>
          <p:nvPr/>
        </p:nvSpPr>
        <p:spPr>
          <a:xfrm>
            <a:off x="584200" y="838200"/>
            <a:ext cx="254000" cy="1270000"/>
          </a:xfrm>
          <a:prstGeom prst="rect"/>
          <a:solidFill>
            <a:srgbClr val="C8C8C8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 rot="-5400000">
            <a:off x="574243" y="1358900"/>
            <a:ext cx="2739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X2</a:t>
            </a:r>
          </a:p>
        </p:txBody>
      </p:sp>
      <p:sp>
        <p:nvSpPr>
          <p:cNvPr id="6" name=""/>
          <p:cNvSpPr/>
          <p:nvPr/>
        </p:nvSpPr>
        <p:spPr>
          <a:xfrm>
            <a:off x="1600200" y="838200"/>
            <a:ext cx="254000" cy="1270000"/>
          </a:xfrm>
          <a:prstGeom prst="rect"/>
          <a:solidFill>
            <a:srgbClr val="C8C8C8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 rot="5400000">
            <a:off x="1590243" y="1358900"/>
            <a:ext cx="2739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X3</a:t>
            </a:r>
          </a:p>
        </p:txBody>
      </p:sp>
      <p:sp>
        <p:nvSpPr>
          <p:cNvPr id="8" name=""/>
          <p:cNvSpPr/>
          <p:nvPr/>
        </p:nvSpPr>
        <p:spPr>
          <a:xfrm>
            <a:off x="584200" y="2108200"/>
            <a:ext cx="1270000" cy="254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 rot="10800000">
            <a:off x="1082243" y="2120900"/>
            <a:ext cx="2739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X4</a:t>
            </a:r>
          </a:p>
        </p:txBody>
      </p:sp>
      <p:sp>
        <p:nvSpPr>
          <p:cNvPr id="10" name=""/>
          <p:cNvSpPr/>
          <p:nvPr/>
        </p:nvSpPr>
        <p:spPr>
          <a:xfrm>
            <a:off x="584200" y="584200"/>
            <a:ext cx="1270000" cy="1778000"/>
          </a:xfrm>
          <a:custGeom>
            <a:pathLst>
              <a:path w="1270000" h="1778000">
                <a:moveTo>
                  <a:pt x="0" y="0"/>
                </a:moveTo>
                <a:lnTo>
                  <a:pt x="1270000" y="0"/>
                </a:lnTo>
                <a:lnTo>
                  <a:pt x="1270000" y="1778000"/>
                </a:lnTo>
                <a:lnTo>
                  <a:pt x="0" y="1778000"/>
                </a:lnTo>
                <a:lnTo>
                  <a:pt x="0" y="0"/>
                </a:lnTo>
                <a:close/>
                <a:moveTo>
                  <a:pt x="254000" y="1524000"/>
                </a:moveTo>
                <a:lnTo>
                  <a:pt x="1016000" y="1524000"/>
                </a:lnTo>
                <a:lnTo>
                  <a:pt x="1016000" y="254000"/>
                </a:lnTo>
                <a:lnTo>
                  <a:pt x="254000" y="254000"/>
                </a:lnTo>
                <a:lnTo>
                  <a:pt x="254000" y="1524000"/>
                </a:lnTo>
                <a:close/>
              </a:path>
            </a:pathLst>
          </a:custGeom>
          <a:solidFill>
            <a:srgbClr val="FFFFFF"/>
          </a:solidFill>
          <a:effectLst>
            <a:outerShdw dist="38100" dir="2700000" algn="tl" blurRad="38100">
              <a:srgbClr val="000000"/>
            </a:outerShdw>
          </a:effectLst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